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242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7E088-22D1-4BA6-94E8-C29291100C63}" type="datetimeFigureOut">
              <a:rPr kumimoji="1" lang="ja-JP" altLang="en-US" smtClean="0"/>
              <a:t>2025/9/9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5EDB2-9418-427F-917A-C033293299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1005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7E088-22D1-4BA6-94E8-C29291100C63}" type="datetimeFigureOut">
              <a:rPr kumimoji="1" lang="ja-JP" altLang="en-US" smtClean="0"/>
              <a:t>2025/9/9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5EDB2-9418-427F-917A-C033293299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9951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7E088-22D1-4BA6-94E8-C29291100C63}" type="datetimeFigureOut">
              <a:rPr kumimoji="1" lang="ja-JP" altLang="en-US" smtClean="0"/>
              <a:t>2025/9/9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5EDB2-9418-427F-917A-C033293299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383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7E088-22D1-4BA6-94E8-C29291100C63}" type="datetimeFigureOut">
              <a:rPr kumimoji="1" lang="ja-JP" altLang="en-US" smtClean="0"/>
              <a:t>2025/9/9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5EDB2-9418-427F-917A-C033293299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2535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7E088-22D1-4BA6-94E8-C29291100C63}" type="datetimeFigureOut">
              <a:rPr kumimoji="1" lang="ja-JP" altLang="en-US" smtClean="0"/>
              <a:t>2025/9/9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5EDB2-9418-427F-917A-C033293299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8640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7E088-22D1-4BA6-94E8-C29291100C63}" type="datetimeFigureOut">
              <a:rPr kumimoji="1" lang="ja-JP" altLang="en-US" smtClean="0"/>
              <a:t>2025/9/9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5EDB2-9418-427F-917A-C033293299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3278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7E088-22D1-4BA6-94E8-C29291100C63}" type="datetimeFigureOut">
              <a:rPr kumimoji="1" lang="ja-JP" altLang="en-US" smtClean="0"/>
              <a:t>2025/9/9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5EDB2-9418-427F-917A-C033293299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0821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7E088-22D1-4BA6-94E8-C29291100C63}" type="datetimeFigureOut">
              <a:rPr kumimoji="1" lang="ja-JP" altLang="en-US" smtClean="0"/>
              <a:t>2025/9/9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5EDB2-9418-427F-917A-C033293299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877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7E088-22D1-4BA6-94E8-C29291100C63}" type="datetimeFigureOut">
              <a:rPr kumimoji="1" lang="ja-JP" altLang="en-US" smtClean="0"/>
              <a:t>2025/9/9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5EDB2-9418-427F-917A-C033293299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7531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7E088-22D1-4BA6-94E8-C29291100C63}" type="datetimeFigureOut">
              <a:rPr kumimoji="1" lang="ja-JP" altLang="en-US" smtClean="0"/>
              <a:t>2025/9/9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5EDB2-9418-427F-917A-C033293299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1020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7E088-22D1-4BA6-94E8-C29291100C63}" type="datetimeFigureOut">
              <a:rPr kumimoji="1" lang="ja-JP" altLang="en-US" smtClean="0"/>
              <a:t>2025/9/9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5EDB2-9418-427F-917A-C033293299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0714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7E088-22D1-4BA6-94E8-C29291100C63}" type="datetimeFigureOut">
              <a:rPr kumimoji="1" lang="ja-JP" altLang="en-US" smtClean="0"/>
              <a:t>2025/9/9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95EDB2-9418-427F-917A-C033293299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8114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角丸四角形 16">
            <a:extLst>
              <a:ext uri="{FF2B5EF4-FFF2-40B4-BE49-F238E27FC236}">
                <a16:creationId xmlns:a16="http://schemas.microsoft.com/office/drawing/2014/main" id="{873025C6-36C0-461A-9024-BD11A05E88EE}"/>
              </a:ext>
            </a:extLst>
          </p:cNvPr>
          <p:cNvSpPr/>
          <p:nvPr/>
        </p:nvSpPr>
        <p:spPr>
          <a:xfrm>
            <a:off x="318361" y="4535143"/>
            <a:ext cx="2753360" cy="2314575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1050" kern="100" dirty="0">
                <a:effectLst/>
                <a:latin typeface="ＭＳ ゴシック" panose="020B0609070205080204" pitchFamily="49" charset="-128"/>
                <a:ea typeface="ＭＳ 明朝" panose="02020609040205080304" pitchFamily="17" charset="-128"/>
                <a:cs typeface="Times New Roman" panose="02020603050405020304" pitchFamily="18" charset="0"/>
              </a:rPr>
              <a:t> </a:t>
            </a:r>
            <a:endParaRPr lang="ja-JP" sz="1050" kern="100" dirty="0">
              <a:effectLst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32" name="角丸四角形 21">
            <a:extLst>
              <a:ext uri="{FF2B5EF4-FFF2-40B4-BE49-F238E27FC236}">
                <a16:creationId xmlns:a16="http://schemas.microsoft.com/office/drawing/2014/main" id="{958F835A-FD63-4842-8E67-D5FEE3480E20}"/>
              </a:ext>
            </a:extLst>
          </p:cNvPr>
          <p:cNvSpPr/>
          <p:nvPr/>
        </p:nvSpPr>
        <p:spPr>
          <a:xfrm>
            <a:off x="277492" y="1504854"/>
            <a:ext cx="6130925" cy="2211705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en-US" sz="1050" kern="100" dirty="0">
                <a:effectLst/>
                <a:latin typeface="ＭＳ ゴシック" panose="020B0609070205080204" pitchFamily="49" charset="-128"/>
                <a:ea typeface="ＭＳ 明朝" panose="02020609040205080304" pitchFamily="17" charset="-128"/>
                <a:cs typeface="Times New Roman" panose="02020603050405020304" pitchFamily="18" charset="0"/>
              </a:rPr>
              <a:t> </a:t>
            </a:r>
            <a:endParaRPr lang="ja-JP" sz="1050" kern="100" dirty="0">
              <a:effectLst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pic>
        <p:nvPicPr>
          <p:cNvPr id="2089" name="図 1">
            <a:extLst>
              <a:ext uri="{FF2B5EF4-FFF2-40B4-BE49-F238E27FC236}">
                <a16:creationId xmlns:a16="http://schemas.microsoft.com/office/drawing/2014/main" id="{A3938142-0FF6-4AC2-8345-1FB9D0E14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527" y="172194"/>
            <a:ext cx="622615" cy="844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8" name="図 2">
            <a:extLst>
              <a:ext uri="{FF2B5EF4-FFF2-40B4-BE49-F238E27FC236}">
                <a16:creationId xmlns:a16="http://schemas.microsoft.com/office/drawing/2014/main" id="{6118546F-212F-417F-9131-762FE0C4B9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246" y="173626"/>
            <a:ext cx="579134" cy="784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42">
            <a:extLst>
              <a:ext uri="{FF2B5EF4-FFF2-40B4-BE49-F238E27FC236}">
                <a16:creationId xmlns:a16="http://schemas.microsoft.com/office/drawing/2014/main" id="{341EE330-CB83-43E8-A9F3-20B05B577B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29" name="Rectangle 51">
            <a:extLst>
              <a:ext uri="{FF2B5EF4-FFF2-40B4-BE49-F238E27FC236}">
                <a16:creationId xmlns:a16="http://schemas.microsoft.com/office/drawing/2014/main" id="{2C7ADCC3-25F6-40BB-9D2E-DD781B038F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62628C9-6EA5-4E0A-93BF-DDB3641E4DD2}"/>
              </a:ext>
            </a:extLst>
          </p:cNvPr>
          <p:cNvSpPr txBox="1"/>
          <p:nvPr/>
        </p:nvSpPr>
        <p:spPr>
          <a:xfrm>
            <a:off x="1497647" y="381000"/>
            <a:ext cx="3738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（なまえ）のサポートブック</a:t>
            </a:r>
          </a:p>
        </p:txBody>
      </p:sp>
      <p:sp>
        <p:nvSpPr>
          <p:cNvPr id="45" name="角丸四角形 16">
            <a:extLst>
              <a:ext uri="{FF2B5EF4-FFF2-40B4-BE49-F238E27FC236}">
                <a16:creationId xmlns:a16="http://schemas.microsoft.com/office/drawing/2014/main" id="{FBDD4CCF-B3B4-4154-99B3-E2770FF58973}"/>
              </a:ext>
            </a:extLst>
          </p:cNvPr>
          <p:cNvSpPr/>
          <p:nvPr/>
        </p:nvSpPr>
        <p:spPr>
          <a:xfrm>
            <a:off x="3540758" y="4535144"/>
            <a:ext cx="2753360" cy="2314575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1050" kern="100">
                <a:effectLst/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  <a:cs typeface="Times New Roman" panose="02020603050405020304" pitchFamily="18" charset="0"/>
              </a:rPr>
              <a:t> </a:t>
            </a:r>
            <a:endParaRPr lang="ja-JP" sz="1050" kern="100">
              <a:effectLst/>
              <a:latin typeface="UD デジタル 教科書体 NK-R" panose="02020400000000000000" pitchFamily="18" charset="-128"/>
              <a:ea typeface="UD デジタル 教科書体 NK-R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32EC1FBA-856C-4653-8F75-0DA7ED3C0E93}"/>
              </a:ext>
            </a:extLst>
          </p:cNvPr>
          <p:cNvSpPr txBox="1"/>
          <p:nvPr/>
        </p:nvSpPr>
        <p:spPr>
          <a:xfrm>
            <a:off x="277492" y="917000"/>
            <a:ext cx="3508189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いいところ</a:t>
            </a:r>
            <a:endParaRPr kumimoji="1" lang="en-US" altLang="ja-JP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kumimoji="1" lang="ja-JP" altLang="en-US" sz="11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（長所・得意なこと・ほめてあげると喜ぶこと）</a:t>
            </a:r>
            <a:endParaRPr kumimoji="1" lang="ja-JP" altLang="en-US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01F11C48-3235-4378-BF97-6F6F4BB4B285}"/>
              </a:ext>
            </a:extLst>
          </p:cNvPr>
          <p:cNvSpPr txBox="1"/>
          <p:nvPr/>
        </p:nvSpPr>
        <p:spPr>
          <a:xfrm>
            <a:off x="277492" y="6849719"/>
            <a:ext cx="2325031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家でのようす</a:t>
            </a:r>
            <a:endParaRPr kumimoji="1" lang="en-US" altLang="ja-JP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kumimoji="1" lang="ja-JP" altLang="en-US" sz="11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（身辺自立・家での過ごし方）</a:t>
            </a:r>
            <a:endParaRPr kumimoji="1" lang="ja-JP" altLang="en-US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E814CA6B-2F6C-4399-A8A7-CBDBF64FDF89}"/>
              </a:ext>
            </a:extLst>
          </p:cNvPr>
          <p:cNvSpPr txBox="1"/>
          <p:nvPr/>
        </p:nvSpPr>
        <p:spPr>
          <a:xfrm>
            <a:off x="363535" y="3780367"/>
            <a:ext cx="29794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好きなこと</a:t>
            </a:r>
            <a:endParaRPr kumimoji="1" lang="en-US" altLang="ja-JP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kumimoji="1" lang="ja-JP" altLang="en-US" sz="11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遊び・活動・食べ物・キャラクター</a:t>
            </a:r>
            <a:endParaRPr kumimoji="1" lang="en-US" altLang="ja-JP" sz="11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ja-JP" altLang="en-US" sz="11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仲良くなりやすい友達・懐きやすい大人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F48BC151-1866-46F5-956B-5C4DA9122A11}"/>
              </a:ext>
            </a:extLst>
          </p:cNvPr>
          <p:cNvSpPr txBox="1"/>
          <p:nvPr/>
        </p:nvSpPr>
        <p:spPr>
          <a:xfrm>
            <a:off x="3581400" y="3809622"/>
            <a:ext cx="29794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苦手なこと</a:t>
            </a:r>
            <a:endParaRPr kumimoji="1" lang="en-US" altLang="ja-JP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kumimoji="1" lang="ja-JP" altLang="en-US" sz="11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遊び・活動・食べ物・キャラクター</a:t>
            </a:r>
            <a:endParaRPr kumimoji="1" lang="en-US" altLang="ja-JP" sz="11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ja-JP" altLang="en-US" sz="11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相性のよくない友達・苦手な大人</a:t>
            </a:r>
          </a:p>
        </p:txBody>
      </p:sp>
      <p:sp>
        <p:nvSpPr>
          <p:cNvPr id="2" name="大かっこ 1">
            <a:extLst>
              <a:ext uri="{FF2B5EF4-FFF2-40B4-BE49-F238E27FC236}">
                <a16:creationId xmlns:a16="http://schemas.microsoft.com/office/drawing/2014/main" id="{4D2A1B7C-468A-4260-B966-9031C1D74DC1}"/>
              </a:ext>
            </a:extLst>
          </p:cNvPr>
          <p:cNvSpPr/>
          <p:nvPr/>
        </p:nvSpPr>
        <p:spPr>
          <a:xfrm>
            <a:off x="352087" y="4118414"/>
            <a:ext cx="2516513" cy="369332"/>
          </a:xfrm>
          <a:prstGeom prst="bracketPair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大かっこ 16">
            <a:extLst>
              <a:ext uri="{FF2B5EF4-FFF2-40B4-BE49-F238E27FC236}">
                <a16:creationId xmlns:a16="http://schemas.microsoft.com/office/drawing/2014/main" id="{8BF7ED6F-9E75-426A-B67F-810578E2C811}"/>
              </a:ext>
            </a:extLst>
          </p:cNvPr>
          <p:cNvSpPr/>
          <p:nvPr/>
        </p:nvSpPr>
        <p:spPr>
          <a:xfrm>
            <a:off x="3540759" y="4118921"/>
            <a:ext cx="2235202" cy="369332"/>
          </a:xfrm>
          <a:prstGeom prst="bracketPair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角丸四角形 16">
            <a:extLst>
              <a:ext uri="{FF2B5EF4-FFF2-40B4-BE49-F238E27FC236}">
                <a16:creationId xmlns:a16="http://schemas.microsoft.com/office/drawing/2014/main" id="{D43040B1-5E8F-40C3-8823-61CC5DAB2204}"/>
              </a:ext>
            </a:extLst>
          </p:cNvPr>
          <p:cNvSpPr/>
          <p:nvPr/>
        </p:nvSpPr>
        <p:spPr>
          <a:xfrm>
            <a:off x="318361" y="7364539"/>
            <a:ext cx="2753360" cy="2314575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1050" kern="100" dirty="0">
                <a:effectLst/>
                <a:latin typeface="ＭＳ ゴシック" panose="020B0609070205080204" pitchFamily="49" charset="-128"/>
                <a:ea typeface="ＭＳ 明朝" panose="02020609040205080304" pitchFamily="17" charset="-128"/>
                <a:cs typeface="Times New Roman" panose="02020603050405020304" pitchFamily="18" charset="0"/>
              </a:rPr>
              <a:t> </a:t>
            </a:r>
            <a:endParaRPr lang="ja-JP" sz="1050" kern="100" dirty="0">
              <a:effectLst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19" name="角丸四角形 16">
            <a:extLst>
              <a:ext uri="{FF2B5EF4-FFF2-40B4-BE49-F238E27FC236}">
                <a16:creationId xmlns:a16="http://schemas.microsoft.com/office/drawing/2014/main" id="{0600990E-F9A7-4284-93A0-DE24F44C8F1F}"/>
              </a:ext>
            </a:extLst>
          </p:cNvPr>
          <p:cNvSpPr/>
          <p:nvPr/>
        </p:nvSpPr>
        <p:spPr>
          <a:xfrm>
            <a:off x="3540758" y="7364540"/>
            <a:ext cx="2753360" cy="2314575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1050" kern="100">
                <a:effectLst/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  <a:cs typeface="Times New Roman" panose="02020603050405020304" pitchFamily="18" charset="0"/>
              </a:rPr>
              <a:t> </a:t>
            </a:r>
            <a:endParaRPr lang="ja-JP" sz="1050" kern="100">
              <a:effectLst/>
              <a:latin typeface="UD デジタル 教科書体 NK-R" panose="02020400000000000000" pitchFamily="18" charset="-128"/>
              <a:ea typeface="UD デジタル 教科書体 NK-R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A496E21E-A988-434F-882C-690A782A6087}"/>
              </a:ext>
            </a:extLst>
          </p:cNvPr>
          <p:cNvSpPr txBox="1"/>
          <p:nvPr/>
        </p:nvSpPr>
        <p:spPr>
          <a:xfrm>
            <a:off x="3534111" y="6849719"/>
            <a:ext cx="3026709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園でのようす</a:t>
            </a:r>
            <a:endParaRPr kumimoji="1" lang="en-US" altLang="ja-JP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kumimoji="1" lang="ja-JP" altLang="en-US" sz="11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（集団活動の様子・運動会や発表会の様子）</a:t>
            </a:r>
            <a:endParaRPr kumimoji="1" lang="ja-JP" altLang="en-US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09426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角丸四角形 21">
            <a:extLst>
              <a:ext uri="{FF2B5EF4-FFF2-40B4-BE49-F238E27FC236}">
                <a16:creationId xmlns:a16="http://schemas.microsoft.com/office/drawing/2014/main" id="{958F835A-FD63-4842-8E67-D5FEE3480E20}"/>
              </a:ext>
            </a:extLst>
          </p:cNvPr>
          <p:cNvSpPr/>
          <p:nvPr/>
        </p:nvSpPr>
        <p:spPr>
          <a:xfrm>
            <a:off x="363534" y="865461"/>
            <a:ext cx="6130925" cy="2536058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en-US" sz="1050" kern="100" dirty="0">
                <a:effectLst/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  <a:cs typeface="Times New Roman" panose="02020603050405020304" pitchFamily="18" charset="0"/>
              </a:rPr>
              <a:t> </a:t>
            </a:r>
            <a:endParaRPr lang="ja-JP" sz="1050" kern="100" dirty="0">
              <a:effectLst/>
              <a:latin typeface="UD デジタル 教科書体 NK-R" panose="02020400000000000000" pitchFamily="18" charset="-128"/>
              <a:ea typeface="UD デジタル 教科書体 NK-R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24" name="Rectangle 42">
            <a:extLst>
              <a:ext uri="{FF2B5EF4-FFF2-40B4-BE49-F238E27FC236}">
                <a16:creationId xmlns:a16="http://schemas.microsoft.com/office/drawing/2014/main" id="{341EE330-CB83-43E8-A9F3-20B05B577B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29" name="Rectangle 51">
            <a:extLst>
              <a:ext uri="{FF2B5EF4-FFF2-40B4-BE49-F238E27FC236}">
                <a16:creationId xmlns:a16="http://schemas.microsoft.com/office/drawing/2014/main" id="{2C7ADCC3-25F6-40BB-9D2E-DD781B038F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32EC1FBA-856C-4653-8F75-0DA7ED3C0E93}"/>
              </a:ext>
            </a:extLst>
          </p:cNvPr>
          <p:cNvSpPr txBox="1"/>
          <p:nvPr/>
        </p:nvSpPr>
        <p:spPr>
          <a:xfrm>
            <a:off x="363533" y="285357"/>
            <a:ext cx="5345722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コミュニケーション</a:t>
            </a:r>
            <a:endParaRPr kumimoji="1" lang="en-US" altLang="ja-JP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kumimoji="1" lang="ja-JP" altLang="en-US" sz="11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（指示理解・会話・ルール・やりとり・困ったときに助けを求められるか　など</a:t>
            </a:r>
            <a:r>
              <a:rPr kumimoji="1" lang="ja-JP" altLang="en-US" sz="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）</a:t>
            </a:r>
            <a:endParaRPr kumimoji="1" lang="ja-JP" altLang="en-US" sz="20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BF01DDD-92EA-4D4E-AFF9-78D4D97041CE}"/>
              </a:ext>
            </a:extLst>
          </p:cNvPr>
          <p:cNvSpPr txBox="1"/>
          <p:nvPr/>
        </p:nvSpPr>
        <p:spPr>
          <a:xfrm>
            <a:off x="363533" y="3486881"/>
            <a:ext cx="5720742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行動</a:t>
            </a:r>
            <a:endParaRPr kumimoji="1" lang="en-US" altLang="ja-JP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kumimoji="1" lang="ja-JP" altLang="en-US" sz="11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（こだわり・初めてのことや人への苦手さ・かんしゃく・切り替え・落ち着きのなさ・不注意　など</a:t>
            </a:r>
            <a:r>
              <a:rPr kumimoji="1" lang="ja-JP" altLang="en-US" sz="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）</a:t>
            </a:r>
            <a:endParaRPr kumimoji="1" lang="ja-JP" altLang="en-US" sz="20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AA75EE4-CB63-42FD-9AFC-B0499EB91240}"/>
              </a:ext>
            </a:extLst>
          </p:cNvPr>
          <p:cNvSpPr txBox="1"/>
          <p:nvPr/>
        </p:nvSpPr>
        <p:spPr>
          <a:xfrm>
            <a:off x="363533" y="6600274"/>
            <a:ext cx="520492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その他</a:t>
            </a:r>
            <a:endParaRPr kumimoji="1" lang="en-US" altLang="ja-JP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kumimoji="1" lang="ja-JP" altLang="en-US" sz="11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（運動・姿勢・手先・感覚・読み書き・数　など</a:t>
            </a:r>
            <a:r>
              <a:rPr kumimoji="1" lang="ja-JP" altLang="en-US" sz="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）</a:t>
            </a:r>
            <a:endParaRPr kumimoji="1" lang="ja-JP" altLang="en-US" sz="20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16" name="角丸四角形 21">
            <a:extLst>
              <a:ext uri="{FF2B5EF4-FFF2-40B4-BE49-F238E27FC236}">
                <a16:creationId xmlns:a16="http://schemas.microsoft.com/office/drawing/2014/main" id="{0C2E2D1E-4163-4F76-8F40-F2C945951C71}"/>
              </a:ext>
            </a:extLst>
          </p:cNvPr>
          <p:cNvSpPr/>
          <p:nvPr/>
        </p:nvSpPr>
        <p:spPr>
          <a:xfrm>
            <a:off x="363534" y="4025490"/>
            <a:ext cx="6130925" cy="2536058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en-US" sz="1050" kern="100" dirty="0">
                <a:effectLst/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  <a:cs typeface="Times New Roman" panose="02020603050405020304" pitchFamily="18" charset="0"/>
              </a:rPr>
              <a:t> </a:t>
            </a:r>
            <a:endParaRPr lang="ja-JP" sz="1050" kern="100" dirty="0">
              <a:effectLst/>
              <a:latin typeface="UD デジタル 教科書体 NK-R" panose="02020400000000000000" pitchFamily="18" charset="-128"/>
              <a:ea typeface="UD デジタル 教科書体 NK-R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7" name="角丸四角形 21">
            <a:extLst>
              <a:ext uri="{FF2B5EF4-FFF2-40B4-BE49-F238E27FC236}">
                <a16:creationId xmlns:a16="http://schemas.microsoft.com/office/drawing/2014/main" id="{DA7FC53D-2B64-49A2-AF45-F1794D614128}"/>
              </a:ext>
            </a:extLst>
          </p:cNvPr>
          <p:cNvSpPr/>
          <p:nvPr/>
        </p:nvSpPr>
        <p:spPr>
          <a:xfrm>
            <a:off x="363533" y="7192999"/>
            <a:ext cx="6130925" cy="2536058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en-US" sz="1050" kern="100" dirty="0">
                <a:effectLst/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  <a:cs typeface="Times New Roman" panose="02020603050405020304" pitchFamily="18" charset="0"/>
              </a:rPr>
              <a:t> </a:t>
            </a:r>
            <a:endParaRPr lang="ja-JP" sz="1050" kern="100" dirty="0">
              <a:effectLst/>
              <a:latin typeface="UD デジタル 教科書体 NK-R" panose="02020400000000000000" pitchFamily="18" charset="-128"/>
              <a:ea typeface="UD デジタル 教科書体 NK-R" panose="02020400000000000000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2702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880</TotalTime>
  <Words>157</Words>
  <Application>Microsoft Office PowerPoint</Application>
  <PresentationFormat>A4 210 x 297 mm</PresentationFormat>
  <Paragraphs>27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3" baseType="lpstr">
      <vt:lpstr>ＭＳ ゴシック</vt:lpstr>
      <vt:lpstr>ＭＳ 明朝</vt:lpstr>
      <vt:lpstr>UD デジタル 教科書体 N-B</vt:lpstr>
      <vt:lpstr>UD デジタル 教科書体 NK-R</vt:lpstr>
      <vt:lpstr>游ゴシック</vt:lpstr>
      <vt:lpstr>游ゴシック Light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Administrator</dc:creator>
  <cp:lastModifiedBy>Administrator</cp:lastModifiedBy>
  <cp:revision>11</cp:revision>
  <cp:lastPrinted>2025-09-05T05:47:25Z</cp:lastPrinted>
  <dcterms:created xsi:type="dcterms:W3CDTF">2025-09-03T23:20:20Z</dcterms:created>
  <dcterms:modified xsi:type="dcterms:W3CDTF">2025-09-09T00:09:04Z</dcterms:modified>
</cp:coreProperties>
</file>